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9" r:id="rId2"/>
    <p:sldId id="268" r:id="rId3"/>
    <p:sldId id="269" r:id="rId4"/>
    <p:sldId id="270" r:id="rId5"/>
    <p:sldId id="271" r:id="rId6"/>
    <p:sldId id="272" r:id="rId7"/>
    <p:sldId id="276" r:id="rId8"/>
    <p:sldId id="257" r:id="rId9"/>
    <p:sldId id="256" r:id="rId10"/>
    <p:sldId id="258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74" r:id="rId19"/>
    <p:sldId id="275" r:id="rId20"/>
    <p:sldId id="273" r:id="rId2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28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3D1CFC10-46DD-445A-A139-C6F8A830B260}" type="datetimeFigureOut">
              <a:rPr lang="en-US" smtClean="0"/>
              <a:t>7/22/2011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9EC44482-AE7D-46FB-8AD7-18C01F41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915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83F6AEC-149E-4D93-A634-9522B84B2509}" type="datetimeFigureOut">
              <a:rPr lang="en-US" smtClean="0"/>
              <a:t>7/22/2011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1E07E1FE-6084-4B40-8765-287472A22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8343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07E1FE-6084-4B40-8765-287472A22B2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4504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07E1FE-6084-4B40-8765-287472A22B2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7366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07E1FE-6084-4B40-8765-287472A22B2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7038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07E1FE-6084-4B40-8765-287472A22B2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53798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07E1FE-6084-4B40-8765-287472A22B2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62855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07E1FE-6084-4B40-8765-287472A22B2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18369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07E1FE-6084-4B40-8765-287472A22B2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97053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07E1FE-6084-4B40-8765-287472A22B2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1130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07E1FE-6084-4B40-8765-287472A22B2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48284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07E1FE-6084-4B40-8765-287472A22B2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50055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07E1FE-6084-4B40-8765-287472A22B25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3607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07E1FE-6084-4B40-8765-287472A22B2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64453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07E1FE-6084-4B40-8765-287472A22B25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7968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07E1FE-6084-4B40-8765-287472A22B2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1299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07E1FE-6084-4B40-8765-287472A22B2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3934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07E1FE-6084-4B40-8765-287472A22B2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6036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07E1FE-6084-4B40-8765-287472A22B2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0613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07E1FE-6084-4B40-8765-287472A22B2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8804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07E1FE-6084-4B40-8765-287472A22B2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9643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07E1FE-6084-4B40-8765-287472A22B2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5528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C3D45-B611-4E06-9269-E6F898BCA126}" type="datetimeFigureOut">
              <a:rPr lang="en-US" smtClean="0"/>
              <a:t>7/22/2011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80BD5-B673-4977-A5C1-F66658FF8D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1554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C3D45-B611-4E06-9269-E6F898BCA126}" type="datetimeFigureOut">
              <a:rPr lang="en-US" smtClean="0"/>
              <a:t>7/22/2011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80BD5-B673-4977-A5C1-F66658FF8D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6834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C3D45-B611-4E06-9269-E6F898BCA126}" type="datetimeFigureOut">
              <a:rPr lang="en-US" smtClean="0"/>
              <a:t>7/22/2011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80BD5-B673-4977-A5C1-F66658FF8D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2180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C3D45-B611-4E06-9269-E6F898BCA126}" type="datetimeFigureOut">
              <a:rPr lang="en-US" smtClean="0"/>
              <a:t>7/22/2011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80BD5-B673-4977-A5C1-F66658FF8D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8466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C3D45-B611-4E06-9269-E6F898BCA126}" type="datetimeFigureOut">
              <a:rPr lang="en-US" smtClean="0"/>
              <a:t>7/22/2011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80BD5-B673-4977-A5C1-F66658FF8D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5000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C3D45-B611-4E06-9269-E6F898BCA126}" type="datetimeFigureOut">
              <a:rPr lang="en-US" smtClean="0"/>
              <a:t>7/22/2011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80BD5-B673-4977-A5C1-F66658FF8D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3231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C3D45-B611-4E06-9269-E6F898BCA126}" type="datetimeFigureOut">
              <a:rPr lang="en-US" smtClean="0"/>
              <a:t>7/22/2011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80BD5-B673-4977-A5C1-F66658FF8D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203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C3D45-B611-4E06-9269-E6F898BCA126}" type="datetimeFigureOut">
              <a:rPr lang="en-US" smtClean="0"/>
              <a:t>7/22/2011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80BD5-B673-4977-A5C1-F66658FF8D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560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C3D45-B611-4E06-9269-E6F898BCA126}" type="datetimeFigureOut">
              <a:rPr lang="en-US" smtClean="0"/>
              <a:t>7/22/2011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80BD5-B673-4977-A5C1-F66658FF8D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771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C3D45-B611-4E06-9269-E6F898BCA126}" type="datetimeFigureOut">
              <a:rPr lang="en-US" smtClean="0"/>
              <a:t>7/22/2011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80BD5-B673-4977-A5C1-F66658FF8D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42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C3D45-B611-4E06-9269-E6F898BCA126}" type="datetimeFigureOut">
              <a:rPr lang="en-US" smtClean="0"/>
              <a:t>7/22/2011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80BD5-B673-4977-A5C1-F66658FF8D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216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CC3D45-B611-4E06-9269-E6F898BCA126}" type="datetimeFigureOut">
              <a:rPr lang="en-US" smtClean="0"/>
              <a:t>7/22/2011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580BD5-B673-4977-A5C1-F66658FF8D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099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mp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mp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mp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mp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mp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mp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mp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mp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smarttech.com/us/Solutions/Education+Solutions/Products+for+education/Complementary+hardware+products/SMART+Response/SMART+Response+PE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smarttech.com/us/Support/Browse+Support/Product+Index/Hardware+Products/SMART+Response+Hardware+Models/PE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smarttech.com/us/Support/Browse+Support/Download+Software/Software/SMART+Response+Software/SMART+Response+Software/SMART+Response+2010+software+SP1+for+Windows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marttech.com/us/Support/Browse+Support/Download+Software+Internal/SMART+Product+Drivers/SMART+Product+Drivers/SMART+Product+Drivers+for+Windows/SMART+Product+Drivers+10_7+SP1+for+Windows" TargetMode="External"/><Relationship Id="rId5" Type="http://schemas.openxmlformats.org/officeDocument/2006/relationships/hyperlink" Target="http://smarttech.com/us/Support/Browse+Support/Download+Software/Software/SMART+Notebook+Express/SMART+Notebook+Express/SMART+Notebook+Express" TargetMode="External"/><Relationship Id="rId4" Type="http://schemas.openxmlformats.org/officeDocument/2006/relationships/hyperlink" Target="http://smarttech.com/us/Support/Browse+Support/Download+Software/Software/SMART+Notebook+collaborative+learning+software/SMART+Notebook+software/SMART+Notebook+for+Windows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mp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50887">
            <a:off x="4748889" y="514793"/>
            <a:ext cx="2411012" cy="59531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2130425"/>
            <a:ext cx="7772400" cy="1470025"/>
          </a:xfrm>
        </p:spPr>
        <p:txBody>
          <a:bodyPr/>
          <a:lstStyle/>
          <a:p>
            <a:pPr algn="l"/>
            <a:r>
              <a:rPr lang="en-US" dirty="0" smtClean="0"/>
              <a:t>Student Response </a:t>
            </a:r>
            <a:br>
              <a:rPr lang="en-US" dirty="0" smtClean="0"/>
            </a:br>
            <a:r>
              <a:rPr lang="en-US" dirty="0" smtClean="0"/>
              <a:t>System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886200"/>
            <a:ext cx="6400800" cy="1752600"/>
          </a:xfrm>
        </p:spPr>
        <p:txBody>
          <a:bodyPr/>
          <a:lstStyle/>
          <a:p>
            <a:pPr algn="l"/>
            <a:r>
              <a:rPr lang="en-US" dirty="0" smtClean="0"/>
              <a:t>Clickers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7895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MART Response Teacher Tool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024" y="0"/>
            <a:ext cx="8873951" cy="6858000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V="1">
            <a:off x="2362200" y="3429000"/>
            <a:ext cx="1676400" cy="18288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H="1" flipV="1">
            <a:off x="1219200" y="1752600"/>
            <a:ext cx="1143000" cy="3505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 flipV="1">
            <a:off x="1066800" y="2819400"/>
            <a:ext cx="1295400" cy="24384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9267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MART Response Teacher Tool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024" y="0"/>
            <a:ext cx="8873951" cy="6858000"/>
          </a:xfrm>
          <a:prstGeom prst="rect">
            <a:avLst/>
          </a:prstGeom>
        </p:spPr>
      </p:pic>
      <p:cxnSp>
        <p:nvCxnSpPr>
          <p:cNvPr id="3" name="Straight Arrow Connector 2"/>
          <p:cNvCxnSpPr/>
          <p:nvPr/>
        </p:nvCxnSpPr>
        <p:spPr>
          <a:xfrm flipV="1">
            <a:off x="2362200" y="1371600"/>
            <a:ext cx="609600" cy="3886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0546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MART Response Teacher Tool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024" y="0"/>
            <a:ext cx="887395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2339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Untitled - SMART Notebook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5585"/>
            <a:ext cx="9144000" cy="6306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723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Untitled - SMART Notebook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5585"/>
            <a:ext cx="9144000" cy="6306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7094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Untitled * - SMART Notebook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5585"/>
            <a:ext cx="9144000" cy="6306830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>
          <a:xfrm flipH="1" flipV="1">
            <a:off x="1905000" y="4267200"/>
            <a:ext cx="1676400" cy="20574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6686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nsert Questio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259" y="1361786"/>
            <a:ext cx="4877481" cy="4134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3818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nsert Questio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259" y="1361786"/>
            <a:ext cx="4877481" cy="4134427"/>
          </a:xfrm>
          <a:prstGeom prst="rect">
            <a:avLst/>
          </a:prstGeom>
        </p:spPr>
      </p:pic>
      <p:cxnSp>
        <p:nvCxnSpPr>
          <p:cNvPr id="3" name="Straight Arrow Connector 2"/>
          <p:cNvCxnSpPr/>
          <p:nvPr/>
        </p:nvCxnSpPr>
        <p:spPr>
          <a:xfrm>
            <a:off x="1170709" y="2895600"/>
            <a:ext cx="1524000" cy="2286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5888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52400"/>
            <a:ext cx="8229600" cy="6583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Straight Arrow Connector 2"/>
          <p:cNvCxnSpPr/>
          <p:nvPr/>
        </p:nvCxnSpPr>
        <p:spPr>
          <a:xfrm flipH="1" flipV="1">
            <a:off x="2743200" y="990600"/>
            <a:ext cx="1828800" cy="5334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 flipH="1" flipV="1">
            <a:off x="2819400" y="1828800"/>
            <a:ext cx="1828800" cy="5334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0944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82000" cy="1401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Turn on transmitter and either “join default” or “find a class”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981200"/>
            <a:ext cx="4219575" cy="421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959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EXPECTATIONS FOR TODAY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6" name="Content Placeholder 5" descr="bloomtop.jp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2209800" y="1219200"/>
            <a:ext cx="4510767" cy="2631281"/>
          </a:xfrm>
        </p:spPr>
      </p:pic>
      <p:pic>
        <p:nvPicPr>
          <p:cNvPr id="2051" name="Picture 3" descr="C:\Documents and Settings\kthomas\Desktop\bloombottom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57400" y="3836556"/>
            <a:ext cx="4876800" cy="134504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74830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From </a:t>
            </a:r>
            <a:r>
              <a:rPr lang="en-US" dirty="0" smtClean="0">
                <a:hlinkClick r:id="rId3"/>
              </a:rPr>
              <a:t>Smart</a:t>
            </a:r>
            <a:r>
              <a:rPr lang="en-US" dirty="0" smtClean="0"/>
              <a:t> </a:t>
            </a:r>
          </a:p>
          <a:p>
            <a:r>
              <a:rPr lang="en-US" dirty="0" smtClean="0">
                <a:hlinkClick r:id="rId4"/>
              </a:rPr>
              <a:t>Trouble Shooting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07107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BEFORE WE START…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There is one way to learn this material.</a:t>
            </a:r>
          </a:p>
          <a:p>
            <a:pPr>
              <a:buNone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That is to use it.</a:t>
            </a:r>
          </a:p>
          <a:p>
            <a:pPr>
              <a:buNone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Oh, </a:t>
            </a:r>
          </a:p>
          <a:p>
            <a:pPr lvl="1">
              <a:buNone/>
            </a:pPr>
            <a:r>
              <a:rPr lang="en-US" sz="3600" dirty="0" smtClean="0">
                <a:solidFill>
                  <a:schemeClr val="accent1">
                    <a:lumMod val="50000"/>
                  </a:schemeClr>
                </a:solidFill>
              </a:rPr>
              <a:t>no…</a:t>
            </a:r>
          </a:p>
          <a:p>
            <a:pPr lvl="2">
              <a:buNone/>
            </a:pPr>
            <a:r>
              <a:rPr lang="en-US" sz="3600" dirty="0" smtClean="0">
                <a:solidFill>
                  <a:schemeClr val="accent1">
                    <a:lumMod val="50000"/>
                  </a:schemeClr>
                </a:solidFill>
              </a:rPr>
              <a:t>wait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…</a:t>
            </a:r>
          </a:p>
          <a:p>
            <a:pPr lvl="3">
              <a:buNone/>
            </a:pPr>
            <a:r>
              <a:rPr lang="en-US" sz="3600" dirty="0" smtClean="0">
                <a:solidFill>
                  <a:schemeClr val="accent1">
                    <a:lumMod val="50000"/>
                  </a:schemeClr>
                </a:solidFill>
              </a:rPr>
              <a:t>I forgot another way.</a:t>
            </a:r>
          </a:p>
          <a:p>
            <a:pPr>
              <a:buNone/>
            </a:pPr>
            <a:r>
              <a:rPr lang="en-US" sz="4400" dirty="0" smtClean="0">
                <a:solidFill>
                  <a:schemeClr val="accent1">
                    <a:lumMod val="50000"/>
                  </a:schemeClr>
                </a:solidFill>
              </a:rPr>
              <a:t>Wrong! One way—USE IT.</a:t>
            </a:r>
            <a:endParaRPr lang="en-US" sz="4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9881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BEFORE YOU USE,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 sure the software has been downloaded.</a:t>
            </a:r>
          </a:p>
          <a:p>
            <a:r>
              <a:rPr lang="en-US" dirty="0" smtClean="0">
                <a:hlinkClick r:id="rId3"/>
              </a:rPr>
              <a:t>Smart Response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Smart Notebook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Smart Notebook Express</a:t>
            </a:r>
            <a:endParaRPr lang="en-US" dirty="0" smtClean="0"/>
          </a:p>
          <a:p>
            <a:r>
              <a:rPr lang="en-US" dirty="0" smtClean="0">
                <a:hlinkClick r:id="rId6"/>
              </a:rPr>
              <a:t>Smart Drivers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1421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OPERATING MODE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457200" y="1189925"/>
            <a:ext cx="8001000" cy="551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007868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QUESTION TYPES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</a:blip>
          <a:srcRect/>
          <a:stretch>
            <a:fillRect/>
          </a:stretch>
        </p:blipFill>
        <p:spPr bwMode="auto">
          <a:xfrm>
            <a:off x="-27047" y="1295400"/>
            <a:ext cx="9171047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998374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Pass out/assign clickers</a:t>
            </a:r>
          </a:p>
          <a:p>
            <a:r>
              <a:rPr lang="en-US" dirty="0" smtClean="0"/>
              <a:t>Plug in receiver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917131">
            <a:off x="2753614" y="3227034"/>
            <a:ext cx="3589075" cy="22371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95575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9757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MART Response Teacher Tool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024" y="0"/>
            <a:ext cx="887395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5872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114</Words>
  <Application>Microsoft Office PowerPoint</Application>
  <PresentationFormat>On-screen Show (4:3)</PresentationFormat>
  <Paragraphs>46</Paragraphs>
  <Slides>20</Slides>
  <Notes>20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Student Response  System</vt:lpstr>
      <vt:lpstr>EXPECTATIONS FOR TODAY</vt:lpstr>
      <vt:lpstr>BEFORE WE START…</vt:lpstr>
      <vt:lpstr>BEFORE YOU USE,</vt:lpstr>
      <vt:lpstr>OPERATING MODE</vt:lpstr>
      <vt:lpstr>QUESTION TYPES</vt:lpstr>
      <vt:lpstr>First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Turn on transmitter and either “join default” or “find a class”</vt:lpstr>
      <vt:lpstr>Resources</vt:lpstr>
    </vt:vector>
  </TitlesOfParts>
  <Company>Bellarmine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Help Desk Configuration</cp:lastModifiedBy>
  <cp:revision>7</cp:revision>
  <cp:lastPrinted>2011-07-22T23:51:48Z</cp:lastPrinted>
  <dcterms:created xsi:type="dcterms:W3CDTF">2011-03-14T22:41:11Z</dcterms:created>
  <dcterms:modified xsi:type="dcterms:W3CDTF">2011-07-23T00:40:41Z</dcterms:modified>
</cp:coreProperties>
</file>